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8" autoAdjust="0"/>
    <p:restoredTop sz="94660"/>
  </p:normalViewPr>
  <p:slideViewPr>
    <p:cSldViewPr snapToGrid="0">
      <p:cViewPr>
        <p:scale>
          <a:sx n="20" d="100"/>
          <a:sy n="20" d="100"/>
        </p:scale>
        <p:origin x="2640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840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37020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76475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1940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6129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1206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105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5869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6064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7503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41312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3ADEFB-1123-4854-8052-D86B82B0087F}" type="datetimeFigureOut">
              <a:rPr lang="es-MX" smtClean="0"/>
              <a:t>17/09/2026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BE87D0-9C95-4CB4-9ABB-72CBD49257D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5001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F432A59-C65A-4A22-8956-73FE9A36B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717" y="529389"/>
            <a:ext cx="3411036" cy="5205731"/>
          </a:xfrm>
          <a:prstGeom prst="rect">
            <a:avLst/>
          </a:prstGeom>
        </p:spPr>
      </p:pic>
      <p:pic>
        <p:nvPicPr>
          <p:cNvPr id="1028" name="Picture 4" descr="Archivo:Escudo UdeG.svg - Wikipedia, la enciclopedia libre">
            <a:extLst>
              <a:ext uri="{FF2B5EF4-FFF2-40B4-BE49-F238E27FC236}">
                <a16:creationId xmlns:a16="http://schemas.microsoft.com/office/drawing/2014/main" id="{C1801641-879C-4E2D-B06D-032EF5BC7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928" y="529390"/>
            <a:ext cx="3833910" cy="5205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E9B8221-C7FC-4F04-AC4E-E91375F74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267" y="914400"/>
            <a:ext cx="21046345" cy="4379494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94BD2712-52EE-4125-AE2B-564A0570212F}"/>
              </a:ext>
            </a:extLst>
          </p:cNvPr>
          <p:cNvSpPr txBox="1"/>
          <p:nvPr/>
        </p:nvSpPr>
        <p:spPr>
          <a:xfrm>
            <a:off x="814592" y="6448927"/>
            <a:ext cx="3112969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b="1" dirty="0"/>
              <a:t>Título del trabajo </a:t>
            </a:r>
            <a:endParaRPr lang="es-MX" sz="5400" dirty="0"/>
          </a:p>
          <a:p>
            <a:pPr algn="ctr"/>
            <a:r>
              <a:rPr lang="es-ES" sz="5400" b="1" dirty="0"/>
              <a:t> </a:t>
            </a:r>
            <a:endParaRPr lang="es-MX" sz="5400" dirty="0"/>
          </a:p>
          <a:p>
            <a:pPr algn="ctr"/>
            <a:r>
              <a:rPr lang="es-ES" sz="5400" dirty="0"/>
              <a:t>(Autor A) (Correo electrónico), (Autor B) (Correo electrónico), (Autor C) (Correo electrónico), (Asesor) (Correo electrónico), (Institución)</a:t>
            </a:r>
            <a:endParaRPr lang="es-MX" sz="5400" dirty="0"/>
          </a:p>
          <a:p>
            <a:pPr algn="ctr"/>
            <a:r>
              <a:rPr lang="es-ES" sz="5400" dirty="0"/>
              <a:t> </a:t>
            </a:r>
            <a:endParaRPr lang="es-MX" sz="5400" dirty="0"/>
          </a:p>
          <a:p>
            <a:r>
              <a:rPr lang="es-ES" sz="5400" dirty="0"/>
              <a:t>Palabras clave: </a:t>
            </a:r>
            <a:br>
              <a:rPr lang="es-ES" sz="5400" dirty="0"/>
            </a:br>
            <a:endParaRPr lang="es-MX" sz="54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323F4ED-D1B1-412F-A95A-DCC42F5846C2}"/>
              </a:ext>
            </a:extLst>
          </p:cNvPr>
          <p:cNvSpPr txBox="1"/>
          <p:nvPr/>
        </p:nvSpPr>
        <p:spPr>
          <a:xfrm>
            <a:off x="1098742" y="13513270"/>
            <a:ext cx="2007683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INTRODUCCIÓN</a:t>
            </a:r>
          </a:p>
          <a:p>
            <a:endParaRPr lang="es-ES" sz="5400" b="1" dirty="0"/>
          </a:p>
          <a:p>
            <a:r>
              <a:rPr lang="es-ES" sz="5400" b="1" dirty="0"/>
              <a:t>(Antecedentes, Justificación, Objetivo o hipótesis)</a:t>
            </a:r>
            <a:endParaRPr lang="es-MX" sz="5400" dirty="0"/>
          </a:p>
          <a:p>
            <a:r>
              <a:rPr lang="es-ES" sz="5400" dirty="0"/>
              <a:t> </a:t>
            </a:r>
            <a:endParaRPr lang="es-MX" sz="5400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AB3FE43-7052-4B3C-9018-A13BB3A0C024}"/>
              </a:ext>
            </a:extLst>
          </p:cNvPr>
          <p:cNvSpPr txBox="1"/>
          <p:nvPr/>
        </p:nvSpPr>
        <p:spPr>
          <a:xfrm>
            <a:off x="729929" y="39995362"/>
            <a:ext cx="312143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400" b="1" dirty="0"/>
              <a:t>REFERENCIAS</a:t>
            </a:r>
          </a:p>
          <a:p>
            <a:endParaRPr lang="es-ES" sz="5400" b="1" dirty="0"/>
          </a:p>
          <a:p>
            <a:r>
              <a:rPr lang="es-ES" sz="5400" b="1" dirty="0"/>
              <a:t>De 3 a 5 citas, formato APA</a:t>
            </a:r>
            <a:endParaRPr lang="es-MX" sz="5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A91BF49-23DB-40B7-BFDC-790D023AB689}"/>
              </a:ext>
            </a:extLst>
          </p:cNvPr>
          <p:cNvSpPr txBox="1"/>
          <p:nvPr/>
        </p:nvSpPr>
        <p:spPr>
          <a:xfrm>
            <a:off x="1098742" y="20434105"/>
            <a:ext cx="1510090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/>
            </a:lvl1pPr>
          </a:lstStyle>
          <a:p>
            <a:r>
              <a:rPr lang="es-ES" dirty="0"/>
              <a:t>METODOLOGÍA</a:t>
            </a:r>
          </a:p>
          <a:p>
            <a:endParaRPr lang="es-ES" dirty="0"/>
          </a:p>
          <a:p>
            <a:r>
              <a:rPr lang="es-ES" dirty="0"/>
              <a:t>(Diseño del estudio, procedimiento)</a:t>
            </a:r>
            <a:endParaRPr lang="es-MX" dirty="0"/>
          </a:p>
          <a:p>
            <a:r>
              <a:rPr lang="es-ES" dirty="0"/>
              <a:t> 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9C90D3C-ABA5-457D-9E3D-4A9B7BBA36C7}"/>
              </a:ext>
            </a:extLst>
          </p:cNvPr>
          <p:cNvSpPr txBox="1"/>
          <p:nvPr/>
        </p:nvSpPr>
        <p:spPr>
          <a:xfrm>
            <a:off x="1098742" y="27171225"/>
            <a:ext cx="2801767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/>
            </a:lvl1pPr>
          </a:lstStyle>
          <a:p>
            <a:r>
              <a:rPr lang="es-ES" dirty="0"/>
              <a:t>RESULTADOS </a:t>
            </a:r>
            <a:endParaRPr lang="es-MX" dirty="0"/>
          </a:p>
          <a:p>
            <a:endParaRPr lang="es-ES" dirty="0"/>
          </a:p>
          <a:p>
            <a:r>
              <a:rPr lang="es-ES" dirty="0"/>
              <a:t>(Sección con mayor peso visual, soportes gráficos (tablas, mapas, imágenes, etc.), datos claves</a:t>
            </a:r>
            <a:endParaRPr lang="es-MX" dirty="0"/>
          </a:p>
          <a:p>
            <a:endParaRPr lang="es-MX" dirty="0"/>
          </a:p>
          <a:p>
            <a:r>
              <a:rPr lang="es-ES" dirty="0"/>
              <a:t> </a:t>
            </a:r>
            <a:endParaRPr lang="es-MX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36222F3-3F9C-451E-A78F-AD89C734F07A}"/>
              </a:ext>
            </a:extLst>
          </p:cNvPr>
          <p:cNvSpPr txBox="1"/>
          <p:nvPr/>
        </p:nvSpPr>
        <p:spPr>
          <a:xfrm>
            <a:off x="1098742" y="34911901"/>
            <a:ext cx="2873957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 b="1"/>
            </a:lvl1pPr>
          </a:lstStyle>
          <a:p>
            <a:r>
              <a:rPr lang="es-ES" dirty="0"/>
              <a:t>DISCUSIONES  Y CONCLUSIONES </a:t>
            </a:r>
          </a:p>
          <a:p>
            <a:endParaRPr lang="es-ES" dirty="0"/>
          </a:p>
          <a:p>
            <a:r>
              <a:rPr lang="es-ES" dirty="0"/>
              <a:t>Interpretación de resultados frente a literatura,  conclusión principal-relacionada al objetivo, impacto (implicaciones prácticas o investigaciones futuras)</a:t>
            </a:r>
            <a:endParaRPr lang="es-MX" dirty="0"/>
          </a:p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291093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117</Words>
  <Application>Microsoft Office PowerPoint</Application>
  <PresentationFormat>Personalizado</PresentationFormat>
  <Paragraphs>24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Téc. Académico</dc:creator>
  <cp:lastModifiedBy>Téc. Académico</cp:lastModifiedBy>
  <cp:revision>6</cp:revision>
  <dcterms:created xsi:type="dcterms:W3CDTF">2026-09-17T17:51:08Z</dcterms:created>
  <dcterms:modified xsi:type="dcterms:W3CDTF">2026-09-17T18:24:06Z</dcterms:modified>
</cp:coreProperties>
</file>